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4E35-1AFA-D120-F5AB-AAF4A45FD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A763B-4CA4-FB62-3CB4-CD883D09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CA7B0-EB1A-4B79-5C21-773F1165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7F5C-1FBF-7D24-9366-61BC441F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C435D-F741-379C-8AB2-19AC929A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7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F46A-4271-74BF-7A57-67634667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64E96-1E04-7274-004E-DF2A1C1E4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D8B7-7C9B-8E87-AF5B-1E0A2468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34FD-5EB5-80B6-CF3C-1FFC68D9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778D9-6C70-46FA-79DB-C457181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9F91D-1510-D290-C6CA-E3A20E99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CB77F-9C52-E14C-A9B5-A66F54C93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1CA9-4F1E-E21F-FACA-CAC59656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53AC-793E-4A4A-FF0F-C467B931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D9F0A-5B69-AECC-0157-4E6526D5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2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E039-4023-EE33-B8D3-C931B16D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3A2A-39D7-3C91-81BD-755F3BCA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16C3-46A5-E085-E3B1-A3BD0159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D06A-306D-1111-4359-7BCEC657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86E57-0578-1242-B689-798B29B9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0670-F28E-B20D-1A7B-66CC4E05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EC8E0-8A6E-2DDB-2774-1D96FFAA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6E174-61AB-252E-005B-A302A574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FD70-1FC1-853A-90A2-7E9E8F46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C92F-6D24-7814-FDFA-9A5F61F0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A82A-3152-A043-589B-0B57EB2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C3492-63CA-2CD9-EDE4-7737FAC12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CE0CD-E6BD-8CE7-C819-0AFE983CD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25EC-0463-F17D-A1E9-3E5F4882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ECC7C-9F3E-8164-2FDD-B634793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CB296-4B65-84E5-6A40-06DC5984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3A9E-4000-D1C7-5748-2703497F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FC2A1-B295-BE97-84A2-84EA83DE0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694FA-2CC6-4A1E-3B7C-31C6C5419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A341E-E574-7A50-856B-C59ACE1C5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71562-4527-FA68-DF93-1932DD997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806D8-FAE3-06E2-D801-847ED448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4FF1C-158D-C6EB-A4D4-25EF09CD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F2DCB-5219-F093-18AD-661F631E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360F-3697-B35E-454D-C098A84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A918F-6595-FAA2-6407-55D3F65E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E37A-E84A-D262-CCAB-E0F7064A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975D-4D5D-E1B3-21F3-C02B3141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E2AC2-6FFD-F294-EB4C-04A299B9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0D43F-A944-7B79-FAB4-C2D6D3B7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475F-1D7C-290F-8A30-F79B89F9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DDC7-72A1-54F4-8518-C690B52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206-310C-BE5C-827C-05B5DA34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0F151-AFE7-DA44-086F-AB6CD6CD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529DF-0A1F-A3BC-7172-2A863AFC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48296-DDB1-F07E-86ED-ABBFE0A42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D75FA-B326-FEA1-0EC3-B9D37298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D673-FDF7-1541-3E5D-F99E3CC5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778B8-5F21-D895-B2B2-81AF09949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6A0E2-34DC-730E-9768-8444FEBFC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FC118-9525-CF12-92E7-BDF0D3F6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B86B0-3A85-596F-7006-A4999AA8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69CC3-8FD7-6020-5DAC-340FF66B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977D3-6DB7-0404-22AF-3F437E87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D3E36-C556-AA5B-6B6B-0267A93B1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14E3-1CBA-88DA-EFFA-1B31D97D1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27F2-6BCC-524E-BB57-9C6C28D9DF3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1AA2-F926-C04D-FB6F-291D082CE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24124-6439-158A-677E-7C0F4775E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7AA6-98A9-284E-B798-09789FD15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8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0B99-A7D4-B3DD-7DD0-EFAE3F66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Features of a Comparative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40F68-C51F-B682-F46C-4C2E2390B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4093-4A2F-6443-8232-782E4202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Generation 100 Study</a:t>
            </a:r>
          </a:p>
        </p:txBody>
      </p:sp>
      <p:pic>
        <p:nvPicPr>
          <p:cNvPr id="5" name="Content Placeholder 4" descr="A collage of people walking&#10;&#10;Description automatically generated with low confidence">
            <a:extLst>
              <a:ext uri="{FF2B5EF4-FFF2-40B4-BE49-F238E27FC236}">
                <a16:creationId xmlns:a16="http://schemas.microsoft.com/office/drawing/2014/main" id="{3794131F-60A1-DEBC-934A-9CF65FD4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58" y="1825625"/>
            <a:ext cx="95024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B4E3-0874-38EE-58C3-682A23CA2081}"/>
              </a:ext>
            </a:extLst>
          </p:cNvPr>
          <p:cNvSpPr txBox="1"/>
          <p:nvPr/>
        </p:nvSpPr>
        <p:spPr>
          <a:xfrm>
            <a:off x="7663516" y="6188133"/>
            <a:ext cx="452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Norwegian University of Science &amp; Technology</a:t>
            </a:r>
          </a:p>
          <a:p>
            <a:r>
              <a:rPr lang="en-US" dirty="0"/>
              <a:t>https://</a:t>
            </a:r>
            <a:r>
              <a:rPr lang="en-US" dirty="0" err="1"/>
              <a:t>www.ntnu.edu</a:t>
            </a:r>
            <a:r>
              <a:rPr lang="en-US" dirty="0"/>
              <a:t>/</a:t>
            </a:r>
            <a:r>
              <a:rPr lang="en-US" dirty="0" err="1"/>
              <a:t>cerg</a:t>
            </a:r>
            <a:r>
              <a:rPr lang="en-US" dirty="0"/>
              <a:t>/generation100</a:t>
            </a:r>
          </a:p>
        </p:txBody>
      </p:sp>
    </p:spTree>
    <p:extLst>
      <p:ext uri="{BB962C8B-B14F-4D97-AF65-F5344CB8AC3E}">
        <p14:creationId xmlns:p14="http://schemas.microsoft.com/office/powerpoint/2010/main" val="182260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6A6A-A55F-D80A-805C-DC901F8E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groups</a:t>
            </a:r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CB73653-5EB5-BC4B-41FB-C0C17E7D1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326" y="1825625"/>
            <a:ext cx="76493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0AA9-32A6-6ADB-B8AA-B97E76B6F0BE}"/>
              </a:ext>
            </a:extLst>
          </p:cNvPr>
          <p:cNvSpPr txBox="1"/>
          <p:nvPr/>
        </p:nvSpPr>
        <p:spPr>
          <a:xfrm>
            <a:off x="6779172" y="6197983"/>
            <a:ext cx="539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CERG CERG on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=EJOPNG4fuIc&amp;t=2s</a:t>
            </a:r>
          </a:p>
        </p:txBody>
      </p:sp>
    </p:spTree>
    <p:extLst>
      <p:ext uri="{BB962C8B-B14F-4D97-AF65-F5344CB8AC3E}">
        <p14:creationId xmlns:p14="http://schemas.microsoft.com/office/powerpoint/2010/main" val="42204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1C9A-91C6-D1AA-96E3-7272F216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8A6D-65EF-3C2B-13DE-A2937006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6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8CD1-B8E2-2D9F-5FEC-4F75D96C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Blinding (a.k.a. </a:t>
            </a:r>
            <a:r>
              <a:rPr lang="en-US"/>
              <a:t>masking)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C50C-1FA5-99CB-DBB9-D3741CE0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92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61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Essential Features of a Comparative Experiment</vt:lpstr>
      <vt:lpstr>The Generation 100 Study</vt:lpstr>
      <vt:lpstr>Treatment groups</vt:lpstr>
      <vt:lpstr>Randomization</vt:lpstr>
      <vt:lpstr>Blinding (a.k.a. masking)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 McClatchy</dc:creator>
  <cp:lastModifiedBy>Susan McClatchy</cp:lastModifiedBy>
  <cp:revision>4</cp:revision>
  <dcterms:created xsi:type="dcterms:W3CDTF">2023-04-06T13:41:21Z</dcterms:created>
  <dcterms:modified xsi:type="dcterms:W3CDTF">2023-04-06T16:33:34Z</dcterms:modified>
</cp:coreProperties>
</file>